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B0604020202020204" charset="0"/>
      <p:regular r:id="rId21"/>
      <p:bold r:id="rId22"/>
      <p:italic r:id="rId23"/>
      <p:boldItalic r:id="rId24"/>
    </p:embeddedFont>
    <p:embeddedFont>
      <p:font typeface="FlexoSoft DemiBold" panose="02000000000000000000" charset="0"/>
      <p:bold r:id="rId25"/>
      <p:boldItalic r:id="rId26"/>
    </p:embeddedFont>
    <p:embeddedFont>
      <p:font typeface="FlexoSoft Light" panose="02000000000000000000" charset="0"/>
      <p:regular r:id="rId27"/>
      <p:italic r:id="rId28"/>
    </p:embeddedFont>
    <p:embeddedFont>
      <p:font typeface="FlexoSoft Medium" panose="02000000000000000000" charset="0"/>
      <p:regular r:id="rId29"/>
      <p:italic r:id="rId30"/>
    </p:embeddedFont>
    <p:embeddedFont>
      <p:font typeface="Wingdings 2" panose="020B0604020202020204"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D59EE-583A-4E7E-BC0E-2418733E0254}" v="2424" dt="2022-02-11T17:11:19.56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11T17:11:18.969" v="30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11T17:11:18.969" v="303" actId="1076"/>
        <pc:sldMkLst>
          <pc:docMk/>
          <pc:sldMk cId="1609124706" sldId="2049"/>
        </pc:sldMkLst>
        <pc:spChg chg="mod ord">
          <ac:chgData name="Kümmerle, Markus" userId="edb588ad-b118-44cb-93b6-335b967c9009" providerId="ADAL" clId="{191D59EE-583A-4E7E-BC0E-2418733E0254}" dt="2022-02-11T10:00:09.506" v="230"/>
          <ac:spMkLst>
            <pc:docMk/>
            <pc:sldMk cId="1609124706" sldId="2049"/>
            <ac:spMk id="2" creationId="{2B73D7CB-E55B-ED4D-A567-274B625D4CEF}"/>
          </ac:spMkLst>
        </pc:spChg>
        <pc:spChg chg="mod ord">
          <ac:chgData name="Kümmerle, Markus" userId="edb588ad-b118-44cb-93b6-335b967c9009" providerId="ADAL" clId="{191D59EE-583A-4E7E-BC0E-2418733E0254}" dt="2022-02-11T10:00:09.506" v="228"/>
          <ac:spMkLst>
            <pc:docMk/>
            <pc:sldMk cId="1609124706" sldId="2049"/>
            <ac:spMk id="4" creationId="{F21FBA62-7C92-48CE-A159-19EB9B276E15}"/>
          </ac:spMkLst>
        </pc:spChg>
        <pc:spChg chg="mod ord">
          <ac:chgData name="Kümmerle, Markus" userId="edb588ad-b118-44cb-93b6-335b967c9009" providerId="ADAL" clId="{191D59EE-583A-4E7E-BC0E-2418733E0254}" dt="2022-02-11T10:00:09.503" v="226"/>
          <ac:spMkLst>
            <pc:docMk/>
            <pc:sldMk cId="1609124706" sldId="2049"/>
            <ac:spMk id="17" creationId="{C9C7E6E5-611D-45EA-9A9F-F104F894113F}"/>
          </ac:spMkLst>
        </pc:spChg>
        <pc:graphicFrameChg chg="mod">
          <ac:chgData name="Kümmerle, Markus" userId="edb588ad-b118-44cb-93b6-335b967c9009" providerId="ADAL" clId="{191D59EE-583A-4E7E-BC0E-2418733E0254}" dt="2022-02-11T10:00:09.524" v="254"/>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11T17:11:00.968" v="296" actId="1076"/>
          <ac:picMkLst>
            <pc:docMk/>
            <pc:sldMk cId="1609124706" sldId="2049"/>
            <ac:picMk id="6" creationId="{E801FD9D-36B2-4E40-B027-4CB85035AA9C}"/>
          </ac:picMkLst>
        </pc:picChg>
        <pc:picChg chg="add mod ord">
          <ac:chgData name="Kümmerle, Markus" userId="edb588ad-b118-44cb-93b6-335b967c9009" providerId="ADAL" clId="{191D59EE-583A-4E7E-BC0E-2418733E0254}" dt="2022-02-11T10:00:09.513" v="252"/>
          <ac:picMkLst>
            <pc:docMk/>
            <pc:sldMk cId="1609124706" sldId="2049"/>
            <ac:picMk id="8" creationId="{183685A2-5DC3-47D9-9FE3-49DCA1C005FB}"/>
          </ac:picMkLst>
        </pc:picChg>
        <pc:picChg chg="add mod ord">
          <ac:chgData name="Kümmerle, Markus" userId="edb588ad-b118-44cb-93b6-335b967c9009" providerId="ADAL" clId="{191D59EE-583A-4E7E-BC0E-2418733E0254}" dt="2022-02-11T10:03:47.712" v="279" actId="1076"/>
          <ac:picMkLst>
            <pc:docMk/>
            <pc:sldMk cId="1609124706" sldId="2049"/>
            <ac:picMk id="20" creationId="{00278130-6A13-4C98-8848-0032F0E95D5B}"/>
          </ac:picMkLst>
        </pc:picChg>
        <pc:picChg chg="mod ord">
          <ac:chgData name="Kümmerle, Markus" userId="edb588ad-b118-44cb-93b6-335b967c9009" providerId="ADAL" clId="{191D59EE-583A-4E7E-BC0E-2418733E0254}" dt="2022-02-11T10:00:09.511" v="24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11T17:10:51.864" v="291" actId="1076"/>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11T17:11:07.759" v="298" actId="1076"/>
          <ac:picMkLst>
            <pc:docMk/>
            <pc:sldMk cId="1609124706" sldId="2049"/>
            <ac:picMk id="23" creationId="{880C27AB-A266-4D16-B6CE-B608468EFA60}"/>
          </ac:picMkLst>
        </pc:picChg>
        <pc:picChg chg="add mod">
          <ac:chgData name="Kümmerle, Markus" userId="edb588ad-b118-44cb-93b6-335b967c9009" providerId="ADAL" clId="{191D59EE-583A-4E7E-BC0E-2418733E0254}" dt="2022-02-11T17:11:15.996" v="301" actId="1076"/>
          <ac:picMkLst>
            <pc:docMk/>
            <pc:sldMk cId="1609124706" sldId="2049"/>
            <ac:picMk id="24" creationId="{74157A46-D0ED-4A48-A468-6BE44B498445}"/>
          </ac:picMkLst>
        </pc:picChg>
        <pc:picChg chg="mod ord">
          <ac:chgData name="Kümmerle, Markus" userId="edb588ad-b118-44cb-93b6-335b967c9009" providerId="ADAL" clId="{191D59EE-583A-4E7E-BC0E-2418733E0254}" dt="2022-02-11T10:00:09.502" v="224"/>
          <ac:picMkLst>
            <pc:docMk/>
            <pc:sldMk cId="1609124706" sldId="2049"/>
            <ac:picMk id="25" creationId="{FCE70341-DA6B-433E-ADF7-0EAC87493B8F}"/>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11T17:11:18.969" v="303" actId="1076"/>
          <ac:picMkLst>
            <pc:docMk/>
            <pc:sldMk cId="1609124706" sldId="2049"/>
            <ac:picMk id="3088" creationId="{F72A8B7E-732E-4B0C-8588-1320247D45E5}"/>
          </ac:picMkLst>
        </pc:picChg>
        <pc:picChg chg="mod">
          <ac:chgData name="Kümmerle, Markus" userId="edb588ad-b118-44cb-93b6-335b967c9009" providerId="ADAL" clId="{191D59EE-583A-4E7E-BC0E-2418733E0254}" dt="2022-02-11T10:03:49.086" v="280" actId="1076"/>
          <ac:picMkLst>
            <pc:docMk/>
            <pc:sldMk cId="1609124706" sldId="2049"/>
            <ac:picMk id="3089" creationId="{D3BB906B-B65F-4A67-98C4-862449CD2D41}"/>
          </ac:picMkLst>
        </pc:picChg>
        <pc:picChg chg="mod">
          <ac:chgData name="Kümmerle, Markus" userId="edb588ad-b118-44cb-93b6-335b967c9009" providerId="ADAL" clId="{191D59EE-583A-4E7E-BC0E-2418733E0254}" dt="2022-02-11T10:03:58.678" v="282" actId="1076"/>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mod">
          <ac:chgData name="Kümmerle, Markus" userId="edb588ad-b118-44cb-93b6-335b967c9009" providerId="ADAL" clId="{191D59EE-583A-4E7E-BC0E-2418733E0254}" dt="2022-02-11T17:11:17.002" v="302" actId="1076"/>
          <ac:picMkLst>
            <pc:docMk/>
            <pc:sldMk cId="1609124706" sldId="2049"/>
            <ac:picMk id="3092" creationId="{4C81C677-6843-4B35-B635-7C423DB4D350}"/>
          </ac:picMkLst>
        </pc:picChg>
        <pc:picChg chg="mod">
          <ac:chgData name="Kümmerle, Markus" userId="edb588ad-b118-44cb-93b6-335b967c9009" providerId="ADAL" clId="{191D59EE-583A-4E7E-BC0E-2418733E0254}" dt="2022-02-11T17:11:12.918" v="299" actId="1076"/>
          <ac:picMkLst>
            <pc:docMk/>
            <pc:sldMk cId="1609124706" sldId="2049"/>
            <ac:picMk id="3093" creationId="{9FDAEF24-BA7D-4E72-B3BE-2D955FC524C1}"/>
          </ac:picMkLst>
        </pc:picChg>
        <pc:picChg chg="mod">
          <ac:chgData name="Kümmerle, Markus" userId="edb588ad-b118-44cb-93b6-335b967c9009" providerId="ADAL" clId="{191D59EE-583A-4E7E-BC0E-2418733E0254}" dt="2022-02-11T17:10:53.993" v="292" actId="1076"/>
          <ac:picMkLst>
            <pc:docMk/>
            <pc:sldMk cId="1609124706" sldId="2049"/>
            <ac:picMk id="3094" creationId="{D4783FB9-F463-49E4-A863-D16FAAB71D4F}"/>
          </ac:picMkLst>
        </pc:picChg>
        <pc:picChg chg="mod">
          <ac:chgData name="Kümmerle, Markus" userId="edb588ad-b118-44cb-93b6-335b967c9009" providerId="ADAL" clId="{191D59EE-583A-4E7E-BC0E-2418733E0254}" dt="2022-02-11T10:02:02.880" v="276" actId="1076"/>
          <ac:picMkLst>
            <pc:docMk/>
            <pc:sldMk cId="1609124706" sldId="2049"/>
            <ac:picMk id="3095" creationId="{B7823B4E-F82E-46EE-8376-2BAFE45DF565}"/>
          </ac:picMkLst>
        </pc:picChg>
        <pc:picChg chg="mod">
          <ac:chgData name="Kümmerle, Markus" userId="edb588ad-b118-44cb-93b6-335b967c9009" providerId="ADAL" clId="{191D59EE-583A-4E7E-BC0E-2418733E0254}" dt="2022-02-11T17:10:56.307" v="293" actId="107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11T17:10:59.320" v="295" actId="107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pc:chgData name="Kümmerle, Markus" userId="edb588ad-b118-44cb-93b6-335b967c9009" providerId="ADAL" clId="{191D59EE-583A-4E7E-BC0E-2418733E0254}" dt="2022-02-09T15:48:17.870" v="169" actId="12"/>
        <pc:sldMkLst>
          <pc:docMk/>
          <pc:sldMk cId="14940823" sldId="2052"/>
        </pc:sldMkLst>
        <pc:spChg chg="mod">
          <ac:chgData name="Kümmerle, Markus" userId="edb588ad-b118-44cb-93b6-335b967c9009" providerId="ADAL" clId="{191D59EE-583A-4E7E-BC0E-2418733E0254}" dt="2022-02-09T15:48:17.870" v="169" actId="12"/>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08T15:33:15.421" v="163" actId="478"/>
        <pc:sldMkLst>
          <pc:docMk/>
          <pc:sldMk cId="3818869894" sldId="2054"/>
        </pc:sldMkLst>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11T10:07:25.345" v="284" actId="20577"/>
        <pc:sldMasterMkLst>
          <pc:docMk/>
          <pc:sldMasterMk cId="792883523" sldId="2147483648"/>
        </pc:sldMasterMkLst>
        <pc:spChg chg="mod">
          <ac:chgData name="Kümmerle, Markus" userId="edb588ad-b118-44cb-93b6-335b967c9009" providerId="ADAL" clId="{191D59EE-583A-4E7E-BC0E-2418733E0254}" dt="2022-02-11T10:07:25.345" v="284" actId="20577"/>
          <ac:spMkLst>
            <pc:docMk/>
            <pc:sldMasterMk cId="792883523" sldId="2147483648"/>
            <ac:spMk id="42" creationId="{45454B20-5506-4078-B4BE-04E554143E72}"/>
          </ac:spMkLst>
        </pc:sp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11.02.2022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oleObject" Target="../embeddings/oleObject3.bin"/><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2049"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5"/>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3"/>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3073" name="think-cell Folie" r:id="rId6" imgW="270" imgH="270" progId="TCLayout.ActiveDocument.1">
                  <p:embed/>
                </p:oleObj>
              </mc:Choice>
              <mc:Fallback>
                <p:oleObj name="think-cell Folie" r:id="rId6" imgW="270" imgH="270" progId="TCLayout.ActiveDocument.1">
                  <p:embed/>
                  <p:pic>
                    <p:nvPicPr>
                      <p:cNvPr id="6" name="Objekt 5" hidden="1"/>
                      <p:cNvPicPr/>
                      <p:nvPr/>
                    </p:nvPicPr>
                    <p:blipFill>
                      <a:blip r:embed="rId7"/>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1025"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a:solidFill>
                  <a:srgbClr val="4B4B4B"/>
                </a:solidFill>
                <a:latin typeface="FlexoSoft" panose="02000000000000000000" pitchFamily="2" charset="0"/>
                <a:ea typeface="Typold Book" panose="020B0004030204060B03" pitchFamily="34" charset="0"/>
              </a:rPr>
              <a:t>11.02.2022</a:t>
            </a:r>
            <a:endParaRPr lang="en-US" sz="90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tags" Target="../tags/tag24.xml"/><Relationship Id="rId21" Type="http://schemas.openxmlformats.org/officeDocument/2006/relationships/image" Target="../media/image42.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png"/><Relationship Id="rId2" Type="http://schemas.openxmlformats.org/officeDocument/2006/relationships/tags" Target="../tags/tag23.xml"/><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vmlDrawing" Target="../drawings/vmlDrawing13.vml"/><Relationship Id="rId6" Type="http://schemas.openxmlformats.org/officeDocument/2006/relationships/image" Target="../media/image5.emf"/><Relationship Id="rId11" Type="http://schemas.openxmlformats.org/officeDocument/2006/relationships/image" Target="../media/image33.png"/><Relationship Id="rId5" Type="http://schemas.openxmlformats.org/officeDocument/2006/relationships/oleObject" Target="../embeddings/oleObject13.bin"/><Relationship Id="rId15" Type="http://schemas.openxmlformats.org/officeDocument/2006/relationships/image" Target="../media/image37.png"/><Relationship Id="rId23" Type="http://schemas.openxmlformats.org/officeDocument/2006/relationships/image" Target="../media/image44.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slideLayout" Target="../slideLayouts/slideLayout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tags" Target="../tags/tag25.xml"/><Relationship Id="rId1" Type="http://schemas.openxmlformats.org/officeDocument/2006/relationships/vmlDrawing" Target="../drawings/vmlDrawing14.vml"/><Relationship Id="rId6" Type="http://schemas.openxmlformats.org/officeDocument/2006/relationships/image" Target="../media/image5.emf"/><Relationship Id="rId5" Type="http://schemas.openxmlformats.org/officeDocument/2006/relationships/oleObject" Target="../embeddings/oleObject14.bin"/><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tags" Target="../tags/tag10.xm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image" Target="../media/image5.emf"/><Relationship Id="rId11" Type="http://schemas.openxmlformats.org/officeDocument/2006/relationships/image" Target="../media/image3.png"/><Relationship Id="rId5" Type="http://schemas.openxmlformats.org/officeDocument/2006/relationships/oleObject" Target="../embeddings/oleObject6.bin"/><Relationship Id="rId10" Type="http://schemas.openxmlformats.org/officeDocument/2006/relationships/image" Target="../media/image10.sv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4.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5.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tags" Target="../tags/tag16.xml"/><Relationship Id="rId7" Type="http://schemas.openxmlformats.org/officeDocument/2006/relationships/image" Target="../media/image13.png"/><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tags" Target="../tags/tag18.xml"/><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5.emf"/><Relationship Id="rId11" Type="http://schemas.openxmlformats.org/officeDocument/2006/relationships/image" Target="../media/image3.png"/><Relationship Id="rId5" Type="http://schemas.openxmlformats.org/officeDocument/2006/relationships/oleObject" Target="../embeddings/oleObject10.bin"/><Relationship Id="rId10" Type="http://schemas.openxmlformats.org/officeDocument/2006/relationships/image" Target="../media/image18.sv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tags" Target="../tags/tag19.xml"/><Relationship Id="rId16" Type="http://schemas.openxmlformats.org/officeDocument/2006/relationships/image" Target="../media/image11.png"/><Relationship Id="rId1" Type="http://schemas.openxmlformats.org/officeDocument/2006/relationships/vmlDrawing" Target="../drawings/vmlDrawing11.vml"/><Relationship Id="rId6" Type="http://schemas.openxmlformats.org/officeDocument/2006/relationships/image" Target="../media/image5.emf"/><Relationship Id="rId11" Type="http://schemas.openxmlformats.org/officeDocument/2006/relationships/image" Target="../media/image23.png"/><Relationship Id="rId5" Type="http://schemas.openxmlformats.org/officeDocument/2006/relationships/oleObject" Target="../embeddings/oleObject11.bin"/><Relationship Id="rId15" Type="http://schemas.openxmlformats.org/officeDocument/2006/relationships/image" Target="../media/image3.png"/><Relationship Id="rId10" Type="http://schemas.openxmlformats.org/officeDocument/2006/relationships/image" Target="../media/image22.svg"/><Relationship Id="rId4" Type="http://schemas.openxmlformats.org/officeDocument/2006/relationships/slideLayout" Target="../slideLayouts/slideLayout2.xml"/><Relationship Id="rId9" Type="http://schemas.openxmlformats.org/officeDocument/2006/relationships/image" Target="../media/image21.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png"/><Relationship Id="rId3" Type="http://schemas.openxmlformats.org/officeDocument/2006/relationships/tags" Target="../tags/tag22.xml"/><Relationship Id="rId7" Type="http://schemas.openxmlformats.org/officeDocument/2006/relationships/image" Target="../media/image5.emf"/><Relationship Id="rId12" Type="http://schemas.openxmlformats.org/officeDocument/2006/relationships/image" Target="../media/image29.svg"/><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oleObject" Target="../embeddings/oleObject12.bin"/><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hyperlink" Target="https://github.com/camaraproject/rep_main" TargetMode="External"/><Relationship Id="rId4" Type="http://schemas.openxmlformats.org/officeDocument/2006/relationships/slideLayout" Target="../slideLayouts/slideLayout2.xml"/><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2"/>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6145"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218875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73866" y="43042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0369" y="2649755"/>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A489013-040A-4AAF-9AB7-60DA6B72E1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0262" y="1622259"/>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4C81C677-6843-4B35-B635-7C423DB4D3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4819" y="3891313"/>
            <a:ext cx="1883741" cy="638292"/>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1522" y="4511986"/>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D4783FB9-F463-49E4-A863-D16FAAB71D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151" y="2802494"/>
            <a:ext cx="1105336" cy="451475"/>
          </a:xfrm>
          <a:prstGeom prst="rect">
            <a:avLst/>
          </a:prstGeom>
          <a:noFill/>
          <a:extLst>
            <a:ext uri="{909E8E84-426E-40DD-AFC4-6F175D3DCCD1}">
              <a14:hiddenFill xmlns:a14="http://schemas.microsoft.com/office/drawing/2010/main">
                <a:solidFill>
                  <a:srgbClr val="FFFFFF"/>
                </a:solidFill>
              </a14:hiddenFill>
            </a:ext>
          </a:extLst>
        </p:spPr>
      </p:pic>
      <p:pic>
        <p:nvPicPr>
          <p:cNvPr id="3095" name="Picture 23">
            <a:extLst>
              <a:ext uri="{FF2B5EF4-FFF2-40B4-BE49-F238E27FC236}">
                <a16:creationId xmlns:a16="http://schemas.microsoft.com/office/drawing/2014/main" id="{B7823B4E-F82E-46EE-8376-2BAFE45DF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16633" y="4234938"/>
            <a:ext cx="1510107" cy="104306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17331" y="1880229"/>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0238" y="1808355"/>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7"/>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8"/>
          <a:stretch>
            <a:fillRect/>
          </a:stretch>
        </p:blipFill>
        <p:spPr>
          <a:xfrm>
            <a:off x="6314128" y="2494584"/>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9"/>
          <a:stretch>
            <a:fillRect/>
          </a:stretch>
        </p:blipFill>
        <p:spPr>
          <a:xfrm>
            <a:off x="4872182" y="1570743"/>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20"/>
          <a:stretch>
            <a:fillRect/>
          </a:stretch>
        </p:blipFill>
        <p:spPr>
          <a:xfrm>
            <a:off x="3016486" y="3872568"/>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21"/>
          <a:stretch>
            <a:fillRect/>
          </a:stretch>
        </p:blipFill>
        <p:spPr>
          <a:xfrm>
            <a:off x="1820748" y="2771327"/>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22"/>
          <a:stretch>
            <a:fillRect/>
          </a:stretch>
        </p:blipFill>
        <p:spPr>
          <a:xfrm>
            <a:off x="673500" y="3587311"/>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23"/>
          <a:stretch>
            <a:fillRect/>
          </a:stretch>
        </p:blipFill>
        <p:spPr>
          <a:xfrm>
            <a:off x="6594215" y="4717679"/>
            <a:ext cx="2979651" cy="980793"/>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2"/>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Folie" r:id="rId5" imgW="592" imgH="595" progId="TCLayout.ActiveDocument.1">
                  <p:embed/>
                </p:oleObj>
              </mc:Choice>
              <mc:Fallback>
                <p:oleObj name="think-cell Folie" r:id="rId5"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7"/>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1"/>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2">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7"/>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7"/>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8">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9"/>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10">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2062465"/>
            <a:ext cx="7010783" cy="1754326"/>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specify</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specs and APIs. Harmonization of APIs is achieved through fast and agile created working code with developer-friendly documentation. API specs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7"/>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00594">
            <a:off x="1826876" y="2532607"/>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1"/>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2">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5"/>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6">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2"/>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Folie" r:id="rId6" imgW="592" imgH="595" progId="TCLayout.ActiveDocument.1">
                  <p:embed/>
                </p:oleObj>
              </mc:Choice>
              <mc:Fallback>
                <p:oleObj name="think-cell Folie" r:id="rId6"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3"/>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Specify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10"/>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3"/>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2" ma:contentTypeDescription="Ein neues Dokument erstellen." ma:contentTypeScope="" ma:versionID="b1dd279b67b78cee210512e7169e5fe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11e3224cf07ec1445bc5829839de9e9"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D16BFD-82B0-4E1F-8392-111C7F22FEB9}">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8B3AEC-1B9B-4DB5-801E-C1A65C3DCD7E}">
  <ds:schemaRefs>
    <ds:schemaRef ds:uri="424d9566-a900-48ca-bb97-708e03439653"/>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Application>Microsoft Office PowerPoint</Application>
  <PresentationFormat>Custom</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Detecon_Master</vt:lpstr>
      <vt:lpstr>PowerPoint Presentation</vt:lpstr>
      <vt:lpstr>Enable seamless access to 4G/5G network capabilitites</vt:lpstr>
      <vt:lpstr>PowerPoint Presentation</vt:lpstr>
      <vt:lpstr>Abstraction API  Architecture</vt:lpstr>
      <vt:lpstr>Abstraction API  Distribution Options</vt:lpstr>
      <vt:lpstr>Availability Benefit</vt:lpstr>
      <vt:lpstr>CAMARA Mission</vt:lpstr>
      <vt:lpstr>CAMARA Scope</vt:lpstr>
      <vt:lpstr>CAMARA Scope</vt:lpstr>
      <vt:lpstr>CAMARA Logos</vt:lpstr>
      <vt:lpstr>PowerPoint Presentation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revision>1</cp:revision>
  <cp:lastPrinted>2021-07-20T14:27:29Z</cp:lastPrinted>
  <dcterms:created xsi:type="dcterms:W3CDTF">2021-01-08T13:06:59Z</dcterms:created>
  <dcterms:modified xsi:type="dcterms:W3CDTF">2022-02-11T17:11:24Z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ies>
</file>